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7" r:id="rId25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2" Type="http://schemas.openxmlformats.org/officeDocument/2006/relationships/slide" Target="slides/slide18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18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7" name="Google Shape;5347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52.jpg"/><Relationship Id="rId4" Type="http://schemas.openxmlformats.org/officeDocument/2006/relationships/image" Target="../media/image236.png"/><Relationship Id="rId5" Type="http://schemas.openxmlformats.org/officeDocument/2006/relationships/image" Target="../media/image253.png"/><Relationship Id="rId6" Type="http://schemas.openxmlformats.org/officeDocument/2006/relationships/image" Target="../media/image245.png"/></Relationships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738"/>
          <p:cNvSpPr txBox="1"/>
          <p:nvPr>
            <p:ph type="title"/>
          </p:nvPr>
        </p:nvSpPr>
        <p:spPr>
          <a:xfrm>
            <a:off x="320670" y="1291815"/>
            <a:ext cx="31611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zh-CN" sz="2900" u="none" cap="none" strike="noStrike">
                <a:solidFill>
                  <a:srgbClr val="86CB56"/>
                </a:solidFill>
                <a:latin typeface="Arial"/>
                <a:ea typeface="Arial"/>
                <a:cs typeface="Arial"/>
                <a:sym typeface="Arial"/>
              </a:rPr>
              <a:t>Can you identify </a:t>
            </a:r>
            <a:b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b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 the 3 levels of organization shown here?</a:t>
            </a:r>
            <a:endParaRPr b="1" i="0" sz="2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0" name="Google Shape;5350;p7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785" y="285744"/>
            <a:ext cx="3800470" cy="445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1" name="Google Shape;5351;p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75" y="1350169"/>
            <a:ext cx="635782" cy="2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2" name="Google Shape;5352;p7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2171694"/>
            <a:ext cx="571489" cy="11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3" name="Google Shape;5353;p7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9460" y="3121807"/>
            <a:ext cx="750094" cy="3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5354" name="Google Shape;5354;p738"/>
          <p:cNvSpPr txBox="1"/>
          <p:nvPr/>
        </p:nvSpPr>
        <p:spPr>
          <a:xfrm>
            <a:off x="473063" y="491721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1" lang="zh-CN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Well, at least your body is!</a:t>
            </a:r>
            <a:endParaRPr b="1" i="1" sz="3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